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modernComment_24F_99080BF7.xml" ContentType="application/vnd.ms-powerpoint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modernComment_24B_293DF35E.xml" ContentType="application/vnd.ms-powerpoint.comments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7" r:id="rId2"/>
    <p:sldId id="557" r:id="rId3"/>
    <p:sldId id="545" r:id="rId4"/>
    <p:sldId id="590" r:id="rId5"/>
    <p:sldId id="589" r:id="rId6"/>
    <p:sldId id="276" r:id="rId7"/>
    <p:sldId id="591" r:id="rId8"/>
    <p:sldId id="585" r:id="rId9"/>
    <p:sldId id="587" r:id="rId10"/>
    <p:sldId id="58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E71582B-F648-687D-36DF-8896284564ED}" name="Maclain Gutkin" initials="MG" userId="ltZKMyzSyAPG24nKyo4To94/X5+oX4QN7VFSeTNIXKY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4036"/>
    <a:srgbClr val="90268E"/>
    <a:srgbClr val="7A99AC"/>
    <a:srgbClr val="FBFBFB"/>
    <a:srgbClr val="14726C"/>
    <a:srgbClr val="465F6E"/>
    <a:srgbClr val="516F81"/>
    <a:srgbClr val="41748D"/>
    <a:srgbClr val="005288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71DB3A-1D69-408B-8034-C46FE6498B8B}" v="110" dt="2024-08-05T14:22:48.111"/>
    <p1510:client id="{C27C9F37-82C2-4B36-BC23-A2F0C2B76B4A}" v="1717" dt="2024-08-05T19:32:15.726"/>
    <p1510:client id="{C871E564-5991-48F6-ADD1-858D4CD2DEB2}" v="192" dt="2024-08-05T14:21:26.9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43"/>
    <p:restoredTop sz="76959"/>
  </p:normalViewPr>
  <p:slideViewPr>
    <p:cSldViewPr snapToGrid="0">
      <p:cViewPr varScale="1">
        <p:scale>
          <a:sx n="85" d="100"/>
          <a:sy n="85" d="100"/>
        </p:scale>
        <p:origin x="198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clain Gutkin" userId="ltZKMyzSyAPG24nKyo4To94/X5+oX4QN7VFSeTNIXKY=" providerId="None" clId="Web-{C871E564-5991-48F6-ADD1-858D4CD2DEB2}"/>
    <pc:docChg chg="mod addSld modSld">
      <pc:chgData name="Maclain Gutkin" userId="ltZKMyzSyAPG24nKyo4To94/X5+oX4QN7VFSeTNIXKY=" providerId="None" clId="Web-{C871E564-5991-48F6-ADD1-858D4CD2DEB2}" dt="2024-08-05T14:21:26.961" v="1018" actId="20577"/>
      <pc:docMkLst>
        <pc:docMk/>
      </pc:docMkLst>
      <pc:sldChg chg="modNotes">
        <pc:chgData name="Maclain Gutkin" userId="ltZKMyzSyAPG24nKyo4To94/X5+oX4QN7VFSeTNIXKY=" providerId="None" clId="Web-{C871E564-5991-48F6-ADD1-858D4CD2DEB2}" dt="2024-08-05T14:14:36.103" v="705"/>
        <pc:sldMkLst>
          <pc:docMk/>
          <pc:sldMk cId="3745400937" sldId="276"/>
        </pc:sldMkLst>
      </pc:sldChg>
      <pc:sldChg chg="modNotes">
        <pc:chgData name="Maclain Gutkin" userId="ltZKMyzSyAPG24nKyo4To94/X5+oX4QN7VFSeTNIXKY=" providerId="None" clId="Web-{C871E564-5991-48F6-ADD1-858D4CD2DEB2}" dt="2024-08-05T14:01:15.076" v="8"/>
        <pc:sldMkLst>
          <pc:docMk/>
          <pc:sldMk cId="3592615289" sldId="277"/>
        </pc:sldMkLst>
      </pc:sldChg>
      <pc:sldChg chg="modNotes">
        <pc:chgData name="Maclain Gutkin" userId="ltZKMyzSyAPG24nKyo4To94/X5+oX4QN7VFSeTNIXKY=" providerId="None" clId="Web-{C871E564-5991-48F6-ADD1-858D4CD2DEB2}" dt="2024-08-05T14:04:52.778" v="484"/>
        <pc:sldMkLst>
          <pc:docMk/>
          <pc:sldMk cId="1273991139" sldId="545"/>
        </pc:sldMkLst>
      </pc:sldChg>
      <pc:sldChg chg="modSp modNotes">
        <pc:chgData name="Maclain Gutkin" userId="ltZKMyzSyAPG24nKyo4To94/X5+oX4QN7VFSeTNIXKY=" providerId="None" clId="Web-{C871E564-5991-48F6-ADD1-858D4CD2DEB2}" dt="2024-08-05T14:03:42.731" v="373"/>
        <pc:sldMkLst>
          <pc:docMk/>
          <pc:sldMk cId="3701896270" sldId="557"/>
        </pc:sldMkLst>
        <pc:picChg chg="mod">
          <ac:chgData name="Maclain Gutkin" userId="ltZKMyzSyAPG24nKyo4To94/X5+oX4QN7VFSeTNIXKY=" providerId="None" clId="Web-{C871E564-5991-48F6-ADD1-858D4CD2DEB2}" dt="2024-08-05T14:02:03.575" v="125" actId="1076"/>
          <ac:picMkLst>
            <pc:docMk/>
            <pc:sldMk cId="3701896270" sldId="557"/>
            <ac:picMk id="138" creationId="{D6C5B351-F5DE-BC2D-7987-5558CD495EA3}"/>
          </ac:picMkLst>
        </pc:picChg>
      </pc:sldChg>
      <pc:sldChg chg="modNotes">
        <pc:chgData name="Maclain Gutkin" userId="ltZKMyzSyAPG24nKyo4To94/X5+oX4QN7VFSeTNIXKY=" providerId="None" clId="Web-{C871E564-5991-48F6-ADD1-858D4CD2DEB2}" dt="2024-08-05T14:16:09.009" v="819"/>
        <pc:sldMkLst>
          <pc:docMk/>
          <pc:sldMk cId="1273639509" sldId="585"/>
        </pc:sldMkLst>
      </pc:sldChg>
      <pc:sldChg chg="modSp modNotes">
        <pc:chgData name="Maclain Gutkin" userId="ltZKMyzSyAPG24nKyo4To94/X5+oX4QN7VFSeTNIXKY=" providerId="None" clId="Web-{C871E564-5991-48F6-ADD1-858D4CD2DEB2}" dt="2024-08-05T14:21:26.961" v="1018" actId="20577"/>
        <pc:sldMkLst>
          <pc:docMk/>
          <pc:sldMk cId="790061214" sldId="586"/>
        </pc:sldMkLst>
        <pc:spChg chg="mod">
          <ac:chgData name="Maclain Gutkin" userId="ltZKMyzSyAPG24nKyo4To94/X5+oX4QN7VFSeTNIXKY=" providerId="None" clId="Web-{C871E564-5991-48F6-ADD1-858D4CD2DEB2}" dt="2024-08-05T14:21:26.961" v="1018" actId="20577"/>
          <ac:spMkLst>
            <pc:docMk/>
            <pc:sldMk cId="790061214" sldId="586"/>
            <ac:spMk id="106" creationId="{00000000-0000-0000-0000-000000000000}"/>
          </ac:spMkLst>
        </pc:spChg>
      </pc:sldChg>
      <pc:sldChg chg="addCm modNotes">
        <pc:chgData name="Maclain Gutkin" userId="ltZKMyzSyAPG24nKyo4To94/X5+oX4QN7VFSeTNIXKY=" providerId="None" clId="Web-{C871E564-5991-48F6-ADD1-858D4CD2DEB2}" dt="2024-08-05T14:20:28.758" v="1008"/>
        <pc:sldMkLst>
          <pc:docMk/>
          <pc:sldMk cId="691925854" sldId="58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aclain Gutkin" userId="ltZKMyzSyAPG24nKyo4To94/X5+oX4QN7VFSeTNIXKY=" providerId="None" clId="Web-{C871E564-5991-48F6-ADD1-858D4CD2DEB2}" dt="2024-08-05T14:16:38.071" v="820"/>
              <pc2:cmMkLst xmlns:pc2="http://schemas.microsoft.com/office/powerpoint/2019/9/main/command">
                <pc:docMk/>
                <pc:sldMk cId="691925854" sldId="587"/>
                <pc2:cmMk id="{B6DC1902-BEEB-4BFB-BC65-0D025C05FB16}"/>
              </pc2:cmMkLst>
            </pc226:cmChg>
          </p:ext>
        </pc:extLst>
      </pc:sldChg>
      <pc:sldChg chg="modSp modNotes">
        <pc:chgData name="Maclain Gutkin" userId="ltZKMyzSyAPG24nKyo4To94/X5+oX4QN7VFSeTNIXKY=" providerId="None" clId="Web-{C871E564-5991-48F6-ADD1-858D4CD2DEB2}" dt="2024-08-05T14:06:54.683" v="592" actId="20577"/>
        <pc:sldMkLst>
          <pc:docMk/>
          <pc:sldMk cId="908471712" sldId="590"/>
        </pc:sldMkLst>
        <pc:spChg chg="mod">
          <ac:chgData name="Maclain Gutkin" userId="ltZKMyzSyAPG24nKyo4To94/X5+oX4QN7VFSeTNIXKY=" providerId="None" clId="Web-{C871E564-5991-48F6-ADD1-858D4CD2DEB2}" dt="2024-08-05T14:06:54.683" v="592" actId="20577"/>
          <ac:spMkLst>
            <pc:docMk/>
            <pc:sldMk cId="908471712" sldId="590"/>
            <ac:spMk id="2" creationId="{21842424-4DA2-AEEC-2778-2F86F44D7C2A}"/>
          </ac:spMkLst>
        </pc:spChg>
        <pc:spChg chg="mod">
          <ac:chgData name="Maclain Gutkin" userId="ltZKMyzSyAPG24nKyo4To94/X5+oX4QN7VFSeTNIXKY=" providerId="None" clId="Web-{C871E564-5991-48F6-ADD1-858D4CD2DEB2}" dt="2024-08-05T14:06:13.793" v="591" actId="20577"/>
          <ac:spMkLst>
            <pc:docMk/>
            <pc:sldMk cId="908471712" sldId="590"/>
            <ac:spMk id="3" creationId="{73617C86-46FF-0DD9-13BC-0EA8DC479975}"/>
          </ac:spMkLst>
        </pc:spChg>
      </pc:sldChg>
      <pc:sldChg chg="modSp new addCm">
        <pc:chgData name="Maclain Gutkin" userId="ltZKMyzSyAPG24nKyo4To94/X5+oX4QN7VFSeTNIXKY=" providerId="None" clId="Web-{C871E564-5991-48F6-ADD1-858D4CD2DEB2}" dt="2024-08-05T14:11:11.979" v="674"/>
        <pc:sldMkLst>
          <pc:docMk/>
          <pc:sldMk cId="2567441399" sldId="591"/>
        </pc:sldMkLst>
        <pc:spChg chg="mod">
          <ac:chgData name="Maclain Gutkin" userId="ltZKMyzSyAPG24nKyo4To94/X5+oX4QN7VFSeTNIXKY=" providerId="None" clId="Web-{C871E564-5991-48F6-ADD1-858D4CD2DEB2}" dt="2024-08-05T14:10:54.807" v="672" actId="20577"/>
          <ac:spMkLst>
            <pc:docMk/>
            <pc:sldMk cId="2567441399" sldId="591"/>
            <ac:spMk id="2" creationId="{D4CEBE85-6ACE-BF32-1870-5DD66D385737}"/>
          </ac:spMkLst>
        </pc:spChg>
        <pc:spChg chg="mod">
          <ac:chgData name="Maclain Gutkin" userId="ltZKMyzSyAPG24nKyo4To94/X5+oX4QN7VFSeTNIXKY=" providerId="None" clId="Web-{C871E564-5991-48F6-ADD1-858D4CD2DEB2}" dt="2024-08-05T14:10:52.667" v="671" actId="20577"/>
          <ac:spMkLst>
            <pc:docMk/>
            <pc:sldMk cId="2567441399" sldId="591"/>
            <ac:spMk id="3" creationId="{6CBCFA70-7924-460F-A0E2-2964D05E180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aclain Gutkin" userId="ltZKMyzSyAPG24nKyo4To94/X5+oX4QN7VFSeTNIXKY=" providerId="None" clId="Web-{C871E564-5991-48F6-ADD1-858D4CD2DEB2}" dt="2024-08-05T14:11:11.979" v="674"/>
              <pc2:cmMkLst xmlns:pc2="http://schemas.microsoft.com/office/powerpoint/2019/9/main/command">
                <pc:docMk/>
                <pc:sldMk cId="2567441399" sldId="591"/>
                <pc2:cmMk id="{27D656BF-0AB0-4145-85C2-45E72793F6F5}"/>
              </pc2:cmMkLst>
            </pc226:cmChg>
          </p:ext>
        </pc:extLst>
      </pc:sldChg>
    </pc:docChg>
  </pc:docChgLst>
  <pc:docChgLst>
    <pc:chgData name="Sarah Piwinski" userId="XUoMAKpVxDtEpHwtVu/Xlz7yWxOi9b00TKY0eRQ0DkA=" providerId="None" clId="Web-{C27C9F37-82C2-4B36-BC23-A2F0C2B76B4A}"/>
    <pc:docChg chg="modSld sldOrd">
      <pc:chgData name="Sarah Piwinski" userId="XUoMAKpVxDtEpHwtVu/Xlz7yWxOi9b00TKY0eRQ0DkA=" providerId="None" clId="Web-{C27C9F37-82C2-4B36-BC23-A2F0C2B76B4A}" dt="2024-08-05T19:32:15.586" v="1146" actId="1076"/>
      <pc:docMkLst>
        <pc:docMk/>
      </pc:docMkLst>
      <pc:sldChg chg="modNotes">
        <pc:chgData name="Sarah Piwinski" userId="XUoMAKpVxDtEpHwtVu/Xlz7yWxOi9b00TKY0eRQ0DkA=" providerId="None" clId="Web-{C27C9F37-82C2-4B36-BC23-A2F0C2B76B4A}" dt="2024-08-05T19:24:26.583" v="902"/>
        <pc:sldMkLst>
          <pc:docMk/>
          <pc:sldMk cId="3745400937" sldId="276"/>
        </pc:sldMkLst>
      </pc:sldChg>
      <pc:sldChg chg="modSp">
        <pc:chgData name="Sarah Piwinski" userId="XUoMAKpVxDtEpHwtVu/Xlz7yWxOi9b00TKY0eRQ0DkA=" providerId="None" clId="Web-{C27C9F37-82C2-4B36-BC23-A2F0C2B76B4A}" dt="2024-08-05T19:03:23.061" v="73" actId="1076"/>
        <pc:sldMkLst>
          <pc:docMk/>
          <pc:sldMk cId="1273991139" sldId="545"/>
        </pc:sldMkLst>
        <pc:spChg chg="mod">
          <ac:chgData name="Sarah Piwinski" userId="XUoMAKpVxDtEpHwtVu/Xlz7yWxOi9b00TKY0eRQ0DkA=" providerId="None" clId="Web-{C27C9F37-82C2-4B36-BC23-A2F0C2B76B4A}" dt="2024-08-05T19:03:23.061" v="73" actId="1076"/>
          <ac:spMkLst>
            <pc:docMk/>
            <pc:sldMk cId="1273991139" sldId="545"/>
            <ac:spMk id="2" creationId="{25316586-C3F4-7EC0-E18B-A98CD5035D47}"/>
          </ac:spMkLst>
        </pc:spChg>
        <pc:picChg chg="mod">
          <ac:chgData name="Sarah Piwinski" userId="XUoMAKpVxDtEpHwtVu/Xlz7yWxOi9b00TKY0eRQ0DkA=" providerId="None" clId="Web-{C27C9F37-82C2-4B36-BC23-A2F0C2B76B4A}" dt="2024-08-05T19:03:19.702" v="72" actId="1076"/>
          <ac:picMkLst>
            <pc:docMk/>
            <pc:sldMk cId="1273991139" sldId="545"/>
            <ac:picMk id="3" creationId="{2672B5BB-F6B1-4293-C6ED-19EE62B7FD4D}"/>
          </ac:picMkLst>
        </pc:picChg>
      </pc:sldChg>
      <pc:sldChg chg="modSp">
        <pc:chgData name="Sarah Piwinski" userId="XUoMAKpVxDtEpHwtVu/Xlz7yWxOi9b00TKY0eRQ0DkA=" providerId="None" clId="Web-{C27C9F37-82C2-4B36-BC23-A2F0C2B76B4A}" dt="2024-08-05T18:15:05.260" v="14" actId="1076"/>
        <pc:sldMkLst>
          <pc:docMk/>
          <pc:sldMk cId="3701896270" sldId="557"/>
        </pc:sldMkLst>
        <pc:spChg chg="mod">
          <ac:chgData name="Sarah Piwinski" userId="XUoMAKpVxDtEpHwtVu/Xlz7yWxOi9b00TKY0eRQ0DkA=" providerId="None" clId="Web-{C27C9F37-82C2-4B36-BC23-A2F0C2B76B4A}" dt="2024-08-05T18:15:05.260" v="14" actId="1076"/>
          <ac:spMkLst>
            <pc:docMk/>
            <pc:sldMk cId="3701896270" sldId="557"/>
            <ac:spMk id="2" creationId="{5BBEF8D0-F474-3D65-D14E-2C85CAAF712D}"/>
          </ac:spMkLst>
        </pc:spChg>
      </pc:sldChg>
      <pc:sldChg chg="modSp">
        <pc:chgData name="Sarah Piwinski" userId="XUoMAKpVxDtEpHwtVu/Xlz7yWxOi9b00TKY0eRQ0DkA=" providerId="None" clId="Web-{C27C9F37-82C2-4B36-BC23-A2F0C2B76B4A}" dt="2024-08-05T19:27:18.241" v="1038" actId="20577"/>
        <pc:sldMkLst>
          <pc:docMk/>
          <pc:sldMk cId="790061214" sldId="586"/>
        </pc:sldMkLst>
        <pc:spChg chg="mod">
          <ac:chgData name="Sarah Piwinski" userId="XUoMAKpVxDtEpHwtVu/Xlz7yWxOi9b00TKY0eRQ0DkA=" providerId="None" clId="Web-{C27C9F37-82C2-4B36-BC23-A2F0C2B76B4A}" dt="2024-08-05T19:19:16.957" v="696" actId="20577"/>
          <ac:spMkLst>
            <pc:docMk/>
            <pc:sldMk cId="790061214" sldId="586"/>
            <ac:spMk id="105" creationId="{00000000-0000-0000-0000-000000000000}"/>
          </ac:spMkLst>
        </pc:spChg>
        <pc:spChg chg="mod">
          <ac:chgData name="Sarah Piwinski" userId="XUoMAKpVxDtEpHwtVu/Xlz7yWxOi9b00TKY0eRQ0DkA=" providerId="None" clId="Web-{C27C9F37-82C2-4B36-BC23-A2F0C2B76B4A}" dt="2024-08-05T19:27:18.241" v="1038" actId="20577"/>
          <ac:spMkLst>
            <pc:docMk/>
            <pc:sldMk cId="790061214" sldId="586"/>
            <ac:spMk id="106" creationId="{00000000-0000-0000-0000-000000000000}"/>
          </ac:spMkLst>
        </pc:spChg>
      </pc:sldChg>
      <pc:sldChg chg="modSp">
        <pc:chgData name="Sarah Piwinski" userId="XUoMAKpVxDtEpHwtVu/Xlz7yWxOi9b00TKY0eRQ0DkA=" providerId="None" clId="Web-{C27C9F37-82C2-4B36-BC23-A2F0C2B76B4A}" dt="2024-08-05T19:19:07.379" v="690" actId="20577"/>
        <pc:sldMkLst>
          <pc:docMk/>
          <pc:sldMk cId="691925854" sldId="587"/>
        </pc:sldMkLst>
        <pc:spChg chg="mod">
          <ac:chgData name="Sarah Piwinski" userId="XUoMAKpVxDtEpHwtVu/Xlz7yWxOi9b00TKY0eRQ0DkA=" providerId="None" clId="Web-{C27C9F37-82C2-4B36-BC23-A2F0C2B76B4A}" dt="2024-08-05T19:19:07.379" v="690" actId="20577"/>
          <ac:spMkLst>
            <pc:docMk/>
            <pc:sldMk cId="691925854" sldId="587"/>
            <ac:spMk id="3" creationId="{14448F00-D277-A3FD-FEE5-ACE328EC3DBA}"/>
          </ac:spMkLst>
        </pc:spChg>
      </pc:sldChg>
      <pc:sldChg chg="delSp modSp">
        <pc:chgData name="Sarah Piwinski" userId="XUoMAKpVxDtEpHwtVu/Xlz7yWxOi9b00TKY0eRQ0DkA=" providerId="None" clId="Web-{C27C9F37-82C2-4B36-BC23-A2F0C2B76B4A}" dt="2024-08-05T19:32:15.586" v="1146" actId="1076"/>
        <pc:sldMkLst>
          <pc:docMk/>
          <pc:sldMk cId="24268036" sldId="589"/>
        </pc:sldMkLst>
        <pc:spChg chg="mod">
          <ac:chgData name="Sarah Piwinski" userId="XUoMAKpVxDtEpHwtVu/Xlz7yWxOi9b00TKY0eRQ0DkA=" providerId="None" clId="Web-{C27C9F37-82C2-4B36-BC23-A2F0C2B76B4A}" dt="2024-08-05T19:12:12.533" v="453" actId="1076"/>
          <ac:spMkLst>
            <pc:docMk/>
            <pc:sldMk cId="24268036" sldId="589"/>
            <ac:spMk id="2" creationId="{A0117071-997C-EF4E-383B-55B7858A11D3}"/>
          </ac:spMkLst>
        </pc:spChg>
        <pc:spChg chg="mod">
          <ac:chgData name="Sarah Piwinski" userId="XUoMAKpVxDtEpHwtVu/Xlz7yWxOi9b00TKY0eRQ0DkA=" providerId="None" clId="Web-{C27C9F37-82C2-4B36-BC23-A2F0C2B76B4A}" dt="2024-08-05T19:32:15.586" v="1146" actId="1076"/>
          <ac:spMkLst>
            <pc:docMk/>
            <pc:sldMk cId="24268036" sldId="589"/>
            <ac:spMk id="3" creationId="{0F9A9625-9E7E-3386-A2F5-D9727CBD8443}"/>
          </ac:spMkLst>
        </pc:spChg>
        <pc:graphicFrameChg chg="del mod">
          <ac:chgData name="Sarah Piwinski" userId="XUoMAKpVxDtEpHwtVu/Xlz7yWxOi9b00TKY0eRQ0DkA=" providerId="None" clId="Web-{C27C9F37-82C2-4B36-BC23-A2F0C2B76B4A}" dt="2024-08-05T19:09:13.047" v="343"/>
          <ac:graphicFrameMkLst>
            <pc:docMk/>
            <pc:sldMk cId="24268036" sldId="589"/>
            <ac:graphicFrameMk id="5" creationId="{A90E3629-2C52-1741-5D40-B1A686FB07DD}"/>
          </ac:graphicFrameMkLst>
        </pc:graphicFrameChg>
      </pc:sldChg>
      <pc:sldChg chg="ord">
        <pc:chgData name="Sarah Piwinski" userId="XUoMAKpVxDtEpHwtVu/Xlz7yWxOi9b00TKY0eRQ0DkA=" providerId="None" clId="Web-{C27C9F37-82C2-4B36-BC23-A2F0C2B76B4A}" dt="2024-08-05T19:26:31.709" v="1029"/>
        <pc:sldMkLst>
          <pc:docMk/>
          <pc:sldMk cId="2567441399" sldId="591"/>
        </pc:sldMkLst>
      </pc:sldChg>
    </pc:docChg>
  </pc:docChgLst>
  <pc:docChgLst>
    <pc:chgData name="Lindsay O'neal" userId="fNxKVt7I4c/GpGksWzGDOVHunq3QrkxUNM+mQjeCdsU=" providerId="None" clId="Web-{6171DB3A-1D69-408B-8034-C46FE6498B8B}"/>
    <pc:docChg chg="addSld delSld modSld">
      <pc:chgData name="Lindsay O'neal" userId="fNxKVt7I4c/GpGksWzGDOVHunq3QrkxUNM+mQjeCdsU=" providerId="None" clId="Web-{6171DB3A-1D69-408B-8034-C46FE6498B8B}" dt="2024-08-05T14:22:48.111" v="71"/>
      <pc:docMkLst>
        <pc:docMk/>
      </pc:docMkLst>
      <pc:sldChg chg="addSp modSp">
        <pc:chgData name="Lindsay O'neal" userId="fNxKVt7I4c/GpGksWzGDOVHunq3QrkxUNM+mQjeCdsU=" providerId="None" clId="Web-{6171DB3A-1D69-408B-8034-C46FE6498B8B}" dt="2024-08-05T14:22:48.111" v="71"/>
        <pc:sldMkLst>
          <pc:docMk/>
          <pc:sldMk cId="24268036" sldId="589"/>
        </pc:sldMkLst>
        <pc:spChg chg="mod">
          <ac:chgData name="Lindsay O'neal" userId="fNxKVt7I4c/GpGksWzGDOVHunq3QrkxUNM+mQjeCdsU=" providerId="None" clId="Web-{6171DB3A-1D69-408B-8034-C46FE6498B8B}" dt="2024-08-05T14:22:44.845" v="70" actId="20577"/>
          <ac:spMkLst>
            <pc:docMk/>
            <pc:sldMk cId="24268036" sldId="589"/>
            <ac:spMk id="3" creationId="{0F9A9625-9E7E-3386-A2F5-D9727CBD8443}"/>
          </ac:spMkLst>
        </pc:spChg>
        <pc:graphicFrameChg chg="add mod modGraphic">
          <ac:chgData name="Lindsay O'neal" userId="fNxKVt7I4c/GpGksWzGDOVHunq3QrkxUNM+mQjeCdsU=" providerId="None" clId="Web-{6171DB3A-1D69-408B-8034-C46FE6498B8B}" dt="2024-08-05T14:22:48.111" v="71"/>
          <ac:graphicFrameMkLst>
            <pc:docMk/>
            <pc:sldMk cId="24268036" sldId="589"/>
            <ac:graphicFrameMk id="5" creationId="{A90E3629-2C52-1741-5D40-B1A686FB07DD}"/>
          </ac:graphicFrameMkLst>
        </pc:graphicFrameChg>
      </pc:sldChg>
      <pc:sldChg chg="modSp add del">
        <pc:chgData name="Lindsay O'neal" userId="fNxKVt7I4c/GpGksWzGDOVHunq3QrkxUNM+mQjeCdsU=" providerId="None" clId="Web-{6171DB3A-1D69-408B-8034-C46FE6498B8B}" dt="2024-08-05T14:20:56.153" v="66"/>
        <pc:sldMkLst>
          <pc:docMk/>
          <pc:sldMk cId="4209489768" sldId="592"/>
        </pc:sldMkLst>
        <pc:spChg chg="mod">
          <ac:chgData name="Lindsay O'neal" userId="fNxKVt7I4c/GpGksWzGDOVHunq3QrkxUNM+mQjeCdsU=" providerId="None" clId="Web-{6171DB3A-1D69-408B-8034-C46FE6498B8B}" dt="2024-08-05T14:19:42.682" v="3" actId="20577"/>
          <ac:spMkLst>
            <pc:docMk/>
            <pc:sldMk cId="4209489768" sldId="592"/>
            <ac:spMk id="3" creationId="{4166A079-59A5-7C45-AC38-2B645896B420}"/>
          </ac:spMkLst>
        </pc:spChg>
        <pc:graphicFrameChg chg="mod modGraphic">
          <ac:chgData name="Lindsay O'neal" userId="fNxKVt7I4c/GpGksWzGDOVHunq3QrkxUNM+mQjeCdsU=" providerId="None" clId="Web-{6171DB3A-1D69-408B-8034-C46FE6498B8B}" dt="2024-08-05T14:19:59.979" v="16"/>
          <ac:graphicFrameMkLst>
            <pc:docMk/>
            <pc:sldMk cId="4209489768" sldId="592"/>
            <ac:graphicFrameMk id="4" creationId="{E55C23C1-275E-4306-314B-66703686EC07}"/>
          </ac:graphicFrameMkLst>
        </pc:graphicFrameChg>
      </pc:sldChg>
      <pc:sldMasterChg chg="addSldLayout">
        <pc:chgData name="Lindsay O'neal" userId="fNxKVt7I4c/GpGksWzGDOVHunq3QrkxUNM+mQjeCdsU=" providerId="None" clId="Web-{6171DB3A-1D69-408B-8034-C46FE6498B8B}" dt="2024-08-05T14:19:23.993" v="0"/>
        <pc:sldMasterMkLst>
          <pc:docMk/>
          <pc:sldMasterMk cId="2376829149" sldId="2147483648"/>
        </pc:sldMasterMkLst>
        <pc:sldLayoutChg chg="add">
          <pc:chgData name="Lindsay O'neal" userId="fNxKVt7I4c/GpGksWzGDOVHunq3QrkxUNM+mQjeCdsU=" providerId="None" clId="Web-{6171DB3A-1D69-408B-8034-C46FE6498B8B}" dt="2024-08-05T14:19:23.993" v="0"/>
          <pc:sldLayoutMkLst>
            <pc:docMk/>
            <pc:sldMasterMk cId="2376829149" sldId="2147483648"/>
            <pc:sldLayoutMk cId="2800199804" sldId="2147483675"/>
          </pc:sldLayoutMkLst>
        </pc:sldLayoutChg>
      </pc:sldMasterChg>
    </pc:docChg>
  </pc:docChgLst>
  <pc:docChgLst>
    <pc:chgData name="Lindsay O'neal" userId="fNxKVt7I4c/GpGksWzGDOVHunq3QrkxUNM+mQjeCdsU=" providerId="None" clId="Web-{CEB338EF-0979-464F-992F-AEBE31E423CA}"/>
    <pc:docChg chg="addSld modSld">
      <pc:chgData name="Lindsay O'neal" userId="fNxKVt7I4c/GpGksWzGDOVHunq3QrkxUNM+mQjeCdsU=" providerId="None" clId="Web-{CEB338EF-0979-464F-992F-AEBE31E423CA}" dt="2024-08-01T15:37:16.645" v="19" actId="20577"/>
      <pc:docMkLst>
        <pc:docMk/>
      </pc:docMkLst>
      <pc:sldChg chg="addSp delSp modSp">
        <pc:chgData name="Lindsay O'neal" userId="fNxKVt7I4c/GpGksWzGDOVHunq3QrkxUNM+mQjeCdsU=" providerId="None" clId="Web-{CEB338EF-0979-464F-992F-AEBE31E423CA}" dt="2024-08-01T15:36:35.442" v="2" actId="1076"/>
        <pc:sldMkLst>
          <pc:docMk/>
          <pc:sldMk cId="1273991139" sldId="545"/>
        </pc:sldMkLst>
        <pc:picChg chg="add mod">
          <ac:chgData name="Lindsay O'neal" userId="fNxKVt7I4c/GpGksWzGDOVHunq3QrkxUNM+mQjeCdsU=" providerId="None" clId="Web-{CEB338EF-0979-464F-992F-AEBE31E423CA}" dt="2024-08-01T15:36:35.442" v="2" actId="1076"/>
          <ac:picMkLst>
            <pc:docMk/>
            <pc:sldMk cId="1273991139" sldId="545"/>
            <ac:picMk id="3" creationId="{2672B5BB-F6B1-4293-C6ED-19EE62B7FD4D}"/>
          </ac:picMkLst>
        </pc:picChg>
        <pc:picChg chg="del">
          <ac:chgData name="Lindsay O'neal" userId="fNxKVt7I4c/GpGksWzGDOVHunq3QrkxUNM+mQjeCdsU=" providerId="None" clId="Web-{CEB338EF-0979-464F-992F-AEBE31E423CA}" dt="2024-08-01T15:36:32.770" v="0"/>
          <ac:picMkLst>
            <pc:docMk/>
            <pc:sldMk cId="1273991139" sldId="545"/>
            <ac:picMk id="1028" creationId="{402F6B3C-CD72-0C46-C257-5BD57177BBC9}"/>
          </ac:picMkLst>
        </pc:picChg>
      </pc:sldChg>
      <pc:sldChg chg="modSp new">
        <pc:chgData name="Lindsay O'neal" userId="fNxKVt7I4c/GpGksWzGDOVHunq3QrkxUNM+mQjeCdsU=" providerId="None" clId="Web-{CEB338EF-0979-464F-992F-AEBE31E423CA}" dt="2024-08-01T15:37:16.645" v="19" actId="20577"/>
        <pc:sldMkLst>
          <pc:docMk/>
          <pc:sldMk cId="908471712" sldId="590"/>
        </pc:sldMkLst>
        <pc:spChg chg="mod">
          <ac:chgData name="Lindsay O'neal" userId="fNxKVt7I4c/GpGksWzGDOVHunq3QrkxUNM+mQjeCdsU=" providerId="None" clId="Web-{CEB338EF-0979-464F-992F-AEBE31E423CA}" dt="2024-08-01T15:37:16.645" v="19" actId="20577"/>
          <ac:spMkLst>
            <pc:docMk/>
            <pc:sldMk cId="908471712" sldId="590"/>
            <ac:spMk id="2" creationId="{21842424-4DA2-AEEC-2778-2F86F44D7C2A}"/>
          </ac:spMkLst>
        </pc:spChg>
      </pc:sldChg>
    </pc:docChg>
  </pc:docChgLst>
  <pc:docChgLst>
    <pc:chgData name="Lindsay O'neal" userId="fNxKVt7I4c/GpGksWzGDOVHunq3QrkxUNM+mQjeCdsU=" providerId="None" clId="Web-{DA119416-1398-4BD3-B189-B6838CD5420F}"/>
    <pc:docChg chg="modSld">
      <pc:chgData name="Lindsay O'neal" userId="fNxKVt7I4c/GpGksWzGDOVHunq3QrkxUNM+mQjeCdsU=" providerId="None" clId="Web-{DA119416-1398-4BD3-B189-B6838CD5420F}" dt="2024-08-01T13:29:35.182" v="8" actId="20577"/>
      <pc:docMkLst>
        <pc:docMk/>
      </pc:docMkLst>
      <pc:sldChg chg="modSp">
        <pc:chgData name="Lindsay O'neal" userId="fNxKVt7I4c/GpGksWzGDOVHunq3QrkxUNM+mQjeCdsU=" providerId="None" clId="Web-{DA119416-1398-4BD3-B189-B6838CD5420F}" dt="2024-08-01T13:29:35.182" v="8" actId="20577"/>
        <pc:sldMkLst>
          <pc:docMk/>
          <pc:sldMk cId="3745400937" sldId="276"/>
        </pc:sldMkLst>
        <pc:spChg chg="mod">
          <ac:chgData name="Lindsay O'neal" userId="fNxKVt7I4c/GpGksWzGDOVHunq3QrkxUNM+mQjeCdsU=" providerId="None" clId="Web-{DA119416-1398-4BD3-B189-B6838CD5420F}" dt="2024-08-01T13:29:35.182" v="8" actId="20577"/>
          <ac:spMkLst>
            <pc:docMk/>
            <pc:sldMk cId="3745400937" sldId="276"/>
            <ac:spMk id="2" creationId="{00BBEF1F-2ED5-A344-8070-9F484CF3D45A}"/>
          </ac:spMkLst>
        </pc:spChg>
        <pc:spChg chg="mod">
          <ac:chgData name="Lindsay O'neal" userId="fNxKVt7I4c/GpGksWzGDOVHunq3QrkxUNM+mQjeCdsU=" providerId="None" clId="Web-{DA119416-1398-4BD3-B189-B6838CD5420F}" dt="2024-08-01T13:29:03.213" v="1" actId="20577"/>
          <ac:spMkLst>
            <pc:docMk/>
            <pc:sldMk cId="3745400937" sldId="276"/>
            <ac:spMk id="5" creationId="{C145D992-BEB5-8CDC-DE9C-1451539C0AFA}"/>
          </ac:spMkLst>
        </pc:spChg>
      </pc:sldChg>
    </pc:docChg>
  </pc:docChgLst>
</pc:chgInfo>
</file>

<file path=ppt/comments/modernComment_24B_293DF35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6DC1902-BEEB-4BFB-BC65-0D025C05FB16}" authorId="{EE71582B-F648-687D-36DF-8896284564ED}" created="2024-08-05T14:16:38.071">
    <pc:sldMkLst xmlns:pc="http://schemas.microsoft.com/office/powerpoint/2013/main/command">
      <pc:docMk/>
      <pc:sldMk cId="691925854" sldId="587"/>
    </pc:sldMkLst>
    <p188:txBody>
      <a:bodyPr/>
      <a:lstStyle/>
      <a:p>
        <a:r>
          <a:rPr lang="en-US"/>
          <a:t>PC may have to give this information</a:t>
        </a:r>
      </a:p>
    </p188:txBody>
  </p188:cm>
</p188:cmLst>
</file>

<file path=ppt/comments/modernComment_24F_99080BF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7D656BF-0AB0-4145-85C2-45E72793F6F5}" authorId="{EE71582B-F648-687D-36DF-8896284564ED}" created="2024-08-05T14:11:11.979">
    <pc:sldMkLst xmlns:pc="http://schemas.microsoft.com/office/powerpoint/2013/main/command">
      <pc:docMk/>
      <pc:sldMk cId="2567441399" sldId="591"/>
    </pc:sldMkLst>
    <p188:txBody>
      <a:bodyPr/>
      <a:lstStyle/>
      <a:p>
        <a:r>
          <a:rPr lang="en-US"/>
          <a:t>PC's add your district's structure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FC5D2-D29F-B148-B7AF-E0D71A5437B3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6D38B-D9EC-E341-BD42-CEFEB6F2D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34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earhttps:/www.cdc.gov/healthyschools/wscc/index.htm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usckids.org/our-services/boeing-center/resources/getting-started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6D38B-D9EC-E341-BD42-CEFEB6F2D1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43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 more about the Whole School, Whole Community, Whole Child Model</a:t>
            </a:r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https</a:t>
            </a:r>
            <a:r>
              <a:rPr lang="en-US">
                <a:hlinkClick r:id="rId3"/>
              </a:rPr>
              <a:t>://www.cdc.gov/healthyschools/wscc/index.htm</a:t>
            </a:r>
            <a:r>
              <a:rPr lang="en-US"/>
              <a:t> </a:t>
            </a:r>
            <a:endParaRPr lang="en-US" dirty="0"/>
          </a:p>
          <a:p>
            <a:endParaRPr lang="en-US" dirty="0">
              <a:cs typeface="Calibri"/>
            </a:endParaRPr>
          </a:p>
          <a:p>
            <a:r>
              <a:rPr lang="en-US">
                <a:cs typeface="+mn-lt"/>
              </a:rPr>
              <a:t>Universal Wellness = every student and every staff member at our school. Open for ALL! (i.e. not just the PE coach and football team</a:t>
            </a:r>
            <a:r>
              <a:rPr lang="en-US" dirty="0">
                <a:cs typeface="+mn-lt"/>
              </a:rPr>
              <a:t> or </a:t>
            </a:r>
            <a:r>
              <a:rPr lang="en-US">
                <a:cs typeface="+mn-lt"/>
              </a:rPr>
              <a:t>select club)  </a:t>
            </a:r>
            <a:br>
              <a:rPr lang="en-US" dirty="0">
                <a:cs typeface="+mn-lt"/>
              </a:rPr>
            </a:br>
            <a:r>
              <a:rPr lang="en-US">
                <a:cs typeface="Calibri"/>
              </a:rPr>
              <a:t>Implementation Tool = School Wellness Checklist, a menu of evidence-based wellness projects 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6D38B-D9EC-E341-BD42-CEFEB6F2D1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Overview of last year's success for every school that participates in </a:t>
            </a:r>
            <a:r>
              <a:rPr lang="en-US" dirty="0">
                <a:cs typeface="Calibri"/>
              </a:rPr>
              <a:t>MUSC BCCW </a:t>
            </a:r>
            <a:r>
              <a:rPr lang="en-US">
                <a:cs typeface="Calibri"/>
              </a:rPr>
              <a:t>Initiative statewide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6D38B-D9EC-E341-BD42-CEFEB6F2D19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681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Add for the </a:t>
            </a:r>
            <a:r>
              <a:rPr lang="en-US" dirty="0">
                <a:cs typeface="Calibri"/>
              </a:rPr>
              <a:t>specific </a:t>
            </a:r>
            <a:r>
              <a:rPr lang="en-US">
                <a:cs typeface="Calibri"/>
              </a:rPr>
              <a:t>district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6D38B-D9EC-E341-BD42-CEFEB6F2D1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30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This is our schools Wellness Committee Members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6D38B-D9EC-E341-BD42-CEFEB6F2D1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06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Look at your archive report if you have a wellness mission statement or create one together.</a:t>
            </a:r>
          </a:p>
          <a:p>
            <a:r>
              <a:rPr lang="en-US">
                <a:cs typeface="Calibri"/>
              </a:rPr>
              <a:t>Claim 1 point under Getting Started #8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6D38B-D9EC-E341-BD42-CEFEB6F2D19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529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Get points earned and total award from Archive Report 23-24 School Year. </a:t>
            </a:r>
          </a:p>
          <a:p>
            <a:r>
              <a:rPr lang="en-US">
                <a:cs typeface="Calibri"/>
              </a:rPr>
              <a:t>SMART Goals, claim 3 points under Getting Started #10 by filling out </a:t>
            </a:r>
            <a:r>
              <a:rPr lang="en-US" dirty="0">
                <a:cs typeface="Calibri"/>
                <a:hlinkClick r:id="rId3"/>
              </a:rPr>
              <a:t>this worksheet</a:t>
            </a:r>
            <a:r>
              <a:rPr lang="en-US" dirty="0">
                <a:cs typeface="Calibri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6D38B-D9EC-E341-BD42-CEFEB6F2D1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58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- Have the School Wellness Checklist available to hand out </a:t>
            </a:r>
          </a:p>
          <a:p>
            <a:pPr>
              <a:buSzPts val="1400"/>
            </a:pPr>
            <a:endParaRPr lang="en-US" dirty="0">
              <a:cs typeface="Calibri" panose="020F0502020204030204"/>
            </a:endParaRPr>
          </a:p>
        </p:txBody>
      </p:sp>
      <p:sp>
        <p:nvSpPr>
          <p:cNvPr id="103" name="Google Shape;10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2580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4592" y="3675641"/>
            <a:ext cx="5277035" cy="533400"/>
          </a:xfrm>
        </p:spPr>
        <p:txBody>
          <a:bodyPr wrap="none">
            <a:noAutofit/>
          </a:bodyPr>
          <a:lstStyle>
            <a:lvl1pPr algn="l">
              <a:defRPr sz="3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8290" y="4346528"/>
            <a:ext cx="5291092" cy="7492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460419" y="45364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703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with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85042"/>
            <a:ext cx="6182497" cy="8688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7A99A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0"/>
          </p:nvPr>
        </p:nvSpPr>
        <p:spPr>
          <a:xfrm>
            <a:off x="457072" y="1554988"/>
            <a:ext cx="6181471" cy="36022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90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without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85042"/>
            <a:ext cx="6182497" cy="8688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7A99A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0"/>
          </p:nvPr>
        </p:nvSpPr>
        <p:spPr>
          <a:xfrm>
            <a:off x="457072" y="1554988"/>
            <a:ext cx="6181471" cy="36022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207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Only Layout with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827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Only Layout without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112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ayout with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20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ayout without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618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ayout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4449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iler Pla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6041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th Gradient Top">
  <p:cSld name="Title and Content with Gradient Top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457200" y="159067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8300" algn="l">
              <a:spcBef>
                <a:spcPts val="440"/>
              </a:spcBef>
              <a:spcAft>
                <a:spcPts val="0"/>
              </a:spcAft>
              <a:buSzPts val="2200"/>
              <a:buChar char="▸"/>
              <a:defRPr sz="2200">
                <a:solidFill>
                  <a:schemeClr val="lt2"/>
                </a:solidFill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 Sans"/>
              <a:buChar char="▸"/>
              <a:defRPr>
                <a:solidFill>
                  <a:srgbClr val="7A99AC"/>
                </a:solidFill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 Sans"/>
              <a:buChar char="▸"/>
              <a:defRPr>
                <a:solidFill>
                  <a:srgbClr val="7A99AC"/>
                </a:solidFill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Merriweather Sans"/>
              <a:buChar char="▹"/>
              <a:defRPr sz="1600">
                <a:solidFill>
                  <a:srgbClr val="7A99AC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Merriweather Sans"/>
              <a:buChar char="▹"/>
              <a:defRPr sz="1600">
                <a:solidFill>
                  <a:srgbClr val="7A99AC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0199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113" y="4576380"/>
            <a:ext cx="4830679" cy="1235556"/>
          </a:xfrm>
        </p:spPr>
        <p:txBody>
          <a:bodyPr wrap="square" anchor="t">
            <a:normAutofit/>
          </a:bodyPr>
          <a:lstStyle>
            <a:lvl1pPr algn="l">
              <a:defRPr sz="32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9545" y="3300634"/>
            <a:ext cx="4793941" cy="118073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3660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113" y="4576380"/>
            <a:ext cx="4830679" cy="1235556"/>
          </a:xfrm>
        </p:spPr>
        <p:txBody>
          <a:bodyPr wrap="square" anchor="t">
            <a:normAutofit/>
          </a:bodyPr>
          <a:lstStyle>
            <a:lvl1pPr algn="l">
              <a:defRPr sz="32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9545" y="3300634"/>
            <a:ext cx="4793941" cy="118073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373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113" y="4576380"/>
            <a:ext cx="4830679" cy="1235556"/>
          </a:xfrm>
        </p:spPr>
        <p:txBody>
          <a:bodyPr wrap="square" anchor="t">
            <a:normAutofit/>
          </a:bodyPr>
          <a:lstStyle>
            <a:lvl1pPr algn="l">
              <a:defRPr sz="3200" b="0" cap="none" baseline="0">
                <a:solidFill>
                  <a:srgbClr val="9026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9545" y="3300634"/>
            <a:ext cx="4793941" cy="118073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90268E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5007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113" y="4576380"/>
            <a:ext cx="4830679" cy="1235556"/>
          </a:xfrm>
        </p:spPr>
        <p:txBody>
          <a:bodyPr wrap="square" anchor="t">
            <a:normAutofit/>
          </a:bodyPr>
          <a:lstStyle>
            <a:lvl1pPr algn="l">
              <a:defRPr sz="3200" b="0" cap="none" baseline="0">
                <a:solidFill>
                  <a:srgbClr val="EE403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9545" y="3300634"/>
            <a:ext cx="4793941" cy="118073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EE403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568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57200" y="159067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200">
                <a:solidFill>
                  <a:schemeClr val="bg2"/>
                </a:solidFill>
              </a:defRPr>
            </a:lvl1pPr>
            <a:lvl2pPr marL="742950" indent="-285750">
              <a:buClr>
                <a:schemeClr val="accent5"/>
              </a:buClr>
              <a:buFont typeface="LucidaGrande" charset="0"/>
              <a:buChar char="▸"/>
              <a:defRPr>
                <a:solidFill>
                  <a:srgbClr val="7A99AC"/>
                </a:solidFill>
              </a:defRPr>
            </a:lvl2pPr>
            <a:lvl3pPr marL="1200150" indent="-285750">
              <a:buClr>
                <a:schemeClr val="accent5"/>
              </a:buClr>
              <a:buFont typeface="LucidaGrande" charset="0"/>
              <a:buChar char="▸"/>
              <a:defRPr>
                <a:solidFill>
                  <a:srgbClr val="7A99AC"/>
                </a:solidFill>
              </a:defRPr>
            </a:lvl3pPr>
            <a:lvl4pPr marL="1657350" indent="-285750">
              <a:buClr>
                <a:schemeClr val="accent5"/>
              </a:buClr>
              <a:buFont typeface="LucidaGrande" charset="0"/>
              <a:buChar char="▹"/>
              <a:defRPr sz="1600">
                <a:solidFill>
                  <a:srgbClr val="7A99AC"/>
                </a:solidFill>
              </a:defRPr>
            </a:lvl4pPr>
            <a:lvl5pPr marL="2114550" indent="-285750">
              <a:buClr>
                <a:schemeClr val="accent5"/>
              </a:buClr>
              <a:buFont typeface="LucidaGrande" charset="0"/>
              <a:buChar char="▹"/>
              <a:defRPr sz="1600">
                <a:solidFill>
                  <a:srgbClr val="7A99A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780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out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57200" y="15970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200">
                <a:solidFill>
                  <a:schemeClr val="bg2"/>
                </a:solidFill>
              </a:defRPr>
            </a:lvl1pPr>
            <a:lvl2pPr marL="742950" indent="-285750">
              <a:buClr>
                <a:schemeClr val="accent5"/>
              </a:buClr>
              <a:buFont typeface="LucidaGrande" charset="0"/>
              <a:buChar char="▸"/>
              <a:defRPr>
                <a:solidFill>
                  <a:srgbClr val="7A99AC"/>
                </a:solidFill>
              </a:defRPr>
            </a:lvl2pPr>
            <a:lvl3pPr marL="1200150" indent="-285750">
              <a:buClr>
                <a:schemeClr val="accent5"/>
              </a:buClr>
              <a:buFont typeface="LucidaGrande" charset="0"/>
              <a:buChar char="▸"/>
              <a:defRPr>
                <a:solidFill>
                  <a:srgbClr val="7A99AC"/>
                </a:solidFill>
              </a:defRPr>
            </a:lvl3pPr>
            <a:lvl4pPr marL="1657350" indent="-285750">
              <a:buClr>
                <a:schemeClr val="accent5"/>
              </a:buClr>
              <a:buFont typeface="LucidaGrande" charset="0"/>
              <a:buChar char="▹"/>
              <a:defRPr sz="1600">
                <a:solidFill>
                  <a:srgbClr val="7A99AC"/>
                </a:solidFill>
              </a:defRPr>
            </a:lvl4pPr>
            <a:lvl5pPr marL="2114550" indent="-285750">
              <a:buClr>
                <a:schemeClr val="accent5"/>
              </a:buClr>
              <a:buFont typeface="LucidaGrande" charset="0"/>
              <a:buChar char="▹"/>
              <a:defRPr sz="1600">
                <a:solidFill>
                  <a:srgbClr val="7A99A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116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and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92" y="4645152"/>
            <a:ext cx="6188737" cy="566738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392" y="612775"/>
            <a:ext cx="6188737" cy="37763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392" y="5257610"/>
            <a:ext cx="6188737" cy="9054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7A99A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1528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without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92" y="4645152"/>
            <a:ext cx="6188737" cy="566738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392" y="612775"/>
            <a:ext cx="6188737" cy="37763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392" y="5257610"/>
            <a:ext cx="6188737" cy="9054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7A99A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9226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90675"/>
            <a:ext cx="8229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829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72" r:id="rId3"/>
    <p:sldLayoutId id="2147483673" r:id="rId4"/>
    <p:sldLayoutId id="2147483674" r:id="rId5"/>
    <p:sldLayoutId id="2147483654" r:id="rId6"/>
    <p:sldLayoutId id="2147483665" r:id="rId7"/>
    <p:sldLayoutId id="2147483657" r:id="rId8"/>
    <p:sldLayoutId id="2147483668" r:id="rId9"/>
    <p:sldLayoutId id="2147483658" r:id="rId10"/>
    <p:sldLayoutId id="2147483669" r:id="rId11"/>
    <p:sldLayoutId id="2147483661" r:id="rId12"/>
    <p:sldLayoutId id="2147483666" r:id="rId13"/>
    <p:sldLayoutId id="2147483655" r:id="rId14"/>
    <p:sldLayoutId id="2147483667" r:id="rId15"/>
    <p:sldLayoutId id="2147483670" r:id="rId16"/>
    <p:sldLayoutId id="2147483660" r:id="rId17"/>
    <p:sldLayoutId id="2147483675" r:id="rId18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SzPct val="100000"/>
        <a:buFont typeface="LucidaGrande" charset="0"/>
        <a:buChar char="▸"/>
        <a:defRPr sz="2200" kern="1200" spc="-20" baseline="0">
          <a:solidFill>
            <a:srgbClr val="005288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ct val="20000"/>
        </a:spcBef>
        <a:buClr>
          <a:schemeClr val="accent5"/>
        </a:buClr>
        <a:buSzPct val="100000"/>
        <a:buFont typeface="LucidaGrande" charset="0"/>
        <a:buChar char="‣"/>
        <a:tabLst>
          <a:tab pos="457200" algn="l"/>
        </a:tabLst>
        <a:defRPr sz="2000" kern="1200" spc="-20" baseline="0">
          <a:solidFill>
            <a:srgbClr val="7A99AC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5"/>
        </a:buClr>
        <a:buFont typeface="LucidaGrande" charset="0"/>
        <a:buChar char="‣"/>
        <a:tabLst>
          <a:tab pos="457200" algn="l"/>
        </a:tabLst>
        <a:defRPr sz="2000" kern="1200" spc="-20" baseline="0">
          <a:solidFill>
            <a:srgbClr val="7A99AC"/>
          </a:solidFill>
          <a:latin typeface="+mn-lt"/>
          <a:ea typeface="+mn-ea"/>
          <a:cs typeface="+mn-cs"/>
        </a:defRPr>
      </a:lvl3pPr>
      <a:lvl4pPr marL="1371600" indent="-228600" algn="l" defTabSz="914400" rtl="0" eaLnBrk="1" latinLnBrk="0" hangingPunct="1">
        <a:spcBef>
          <a:spcPct val="20000"/>
        </a:spcBef>
        <a:buClr>
          <a:schemeClr val="accent5"/>
        </a:buClr>
        <a:buFont typeface="LucidaGrande" charset="0"/>
        <a:buChar char="▹"/>
        <a:defRPr sz="1600" kern="1200" spc="-20" baseline="0">
          <a:solidFill>
            <a:srgbClr val="7A99AC"/>
          </a:solidFill>
          <a:latin typeface="+mn-lt"/>
          <a:ea typeface="+mn-ea"/>
          <a:cs typeface="+mn-cs"/>
        </a:defRPr>
      </a:lvl4pPr>
      <a:lvl5pPr marL="1828800" indent="-228600" algn="l" defTabSz="914400" rtl="0" eaLnBrk="1" latinLnBrk="0" hangingPunct="1">
        <a:spcBef>
          <a:spcPct val="20000"/>
        </a:spcBef>
        <a:buClr>
          <a:schemeClr val="accent5"/>
        </a:buClr>
        <a:buFont typeface="LucidaGrande" charset="0"/>
        <a:buChar char="▹"/>
        <a:defRPr sz="1600" kern="1200" spc="-20" baseline="0">
          <a:solidFill>
            <a:srgbClr val="7A99A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healthyschools/wscc/index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24F_99080BF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24B_293DF35E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9759" y="3675641"/>
            <a:ext cx="5277035" cy="533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MUSC Boeing Center for Children’s Wellness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759" y="4571381"/>
            <a:ext cx="5291092" cy="749253"/>
          </a:xfrm>
        </p:spPr>
        <p:txBody>
          <a:bodyPr/>
          <a:lstStyle/>
          <a:p>
            <a:r>
              <a:rPr lang="en-US" b="1" dirty="0"/>
              <a:t>[</a:t>
            </a:r>
            <a:r>
              <a:rPr lang="en-US" b="1" dirty="0">
                <a:highlight>
                  <a:srgbClr val="FFFF00"/>
                </a:highlight>
              </a:rPr>
              <a:t>Insert School Name</a:t>
            </a:r>
            <a:r>
              <a:rPr lang="en-US" b="1" dirty="0"/>
              <a:t>] </a:t>
            </a:r>
          </a:p>
          <a:p>
            <a:r>
              <a:rPr lang="en-US" b="1" dirty="0"/>
              <a:t>School-based Wellness Initiative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66292" y="1406769"/>
            <a:ext cx="2523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615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5"/>
          <p:cNvSpPr txBox="1">
            <a:spLocks noGrp="1"/>
          </p:cNvSpPr>
          <p:nvPr>
            <p:ph type="title"/>
          </p:nvPr>
        </p:nvSpPr>
        <p:spPr>
          <a:xfrm>
            <a:off x="421104" y="343455"/>
            <a:ext cx="8325853" cy="8572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algn="ctr"/>
            <a:r>
              <a:rPr lang="en-US" b="1" dirty="0"/>
              <a:t>How Can You Help </a:t>
            </a:r>
          </a:p>
        </p:txBody>
      </p:sp>
      <p:sp>
        <p:nvSpPr>
          <p:cNvPr id="106" name="Google Shape;106;p25"/>
          <p:cNvSpPr txBox="1">
            <a:spLocks noGrp="1"/>
          </p:cNvSpPr>
          <p:nvPr>
            <p:ph type="body" idx="1"/>
          </p:nvPr>
        </p:nvSpPr>
        <p:spPr>
          <a:xfrm>
            <a:off x="409953" y="1201074"/>
            <a:ext cx="8325853" cy="39096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marL="342900" lvl="1" indent="0">
              <a:spcBef>
                <a:spcPts val="0"/>
              </a:spcBef>
              <a:buSzPts val="2200"/>
              <a:buNone/>
            </a:pPr>
            <a:endParaRPr lang="en-US" dirty="0">
              <a:solidFill>
                <a:schemeClr val="bg2"/>
              </a:solidFill>
            </a:endParaRPr>
          </a:p>
          <a:p>
            <a:pPr marL="685800" lvl="1" indent="-342900">
              <a:spcBef>
                <a:spcPts val="0"/>
              </a:spcBef>
              <a:buSzPts val="2200"/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</a:rPr>
              <a:t>Join the wellness committee, our next meeting is [</a:t>
            </a:r>
            <a:r>
              <a:rPr lang="en-US" dirty="0">
                <a:solidFill>
                  <a:schemeClr val="bg2"/>
                </a:solidFill>
                <a:highlight>
                  <a:srgbClr val="FFFF00"/>
                </a:highlight>
              </a:rPr>
              <a:t>insert meeting date</a:t>
            </a:r>
            <a:r>
              <a:rPr lang="en-US" dirty="0">
                <a:solidFill>
                  <a:schemeClr val="bg2"/>
                </a:solidFill>
              </a:rPr>
              <a:t>]</a:t>
            </a:r>
            <a:endParaRPr lang="en-US" dirty="0">
              <a:solidFill>
                <a:schemeClr val="bg2"/>
              </a:solidFill>
              <a:cs typeface="Arial"/>
            </a:endParaRPr>
          </a:p>
          <a:p>
            <a:pPr marL="342900" lvl="1" indent="0">
              <a:spcBef>
                <a:spcPts val="0"/>
              </a:spcBef>
              <a:buSzPts val="2200"/>
              <a:buNone/>
            </a:pPr>
            <a:endParaRPr lang="en-US" dirty="0">
              <a:solidFill>
                <a:schemeClr val="bg2"/>
              </a:solidFill>
            </a:endParaRPr>
          </a:p>
          <a:p>
            <a:pPr marL="685800" lvl="1" indent="-342900">
              <a:spcBef>
                <a:spcPts val="0"/>
              </a:spcBef>
              <a:buSzPts val="2200"/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</a:rPr>
              <a:t>Participate in the wellness activities selected by the wellness committee</a:t>
            </a:r>
            <a:endParaRPr lang="en-US" dirty="0">
              <a:solidFill>
                <a:schemeClr val="bg2"/>
              </a:solidFill>
              <a:cs typeface="Arial"/>
            </a:endParaRPr>
          </a:p>
          <a:p>
            <a:pPr marL="685800" lvl="1" indent="-342900">
              <a:spcBef>
                <a:spcPts val="0"/>
              </a:spcBef>
              <a:buSzPts val="2200"/>
              <a:buFont typeface="Wingdings" pitchFamily="2" charset="2"/>
              <a:buChar char="q"/>
            </a:pPr>
            <a:endParaRPr lang="en-US" dirty="0">
              <a:solidFill>
                <a:schemeClr val="bg2"/>
              </a:solidFill>
            </a:endParaRPr>
          </a:p>
          <a:p>
            <a:pPr marL="685800" lvl="1" indent="-342900">
              <a:spcBef>
                <a:spcPts val="0"/>
              </a:spcBef>
              <a:buSzPts val="2200"/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</a:rPr>
              <a:t>Add wellness activities in your classroom. Then tell [</a:t>
            </a:r>
            <a:r>
              <a:rPr lang="en-US" dirty="0">
                <a:solidFill>
                  <a:schemeClr val="bg2"/>
                </a:solidFill>
                <a:highlight>
                  <a:srgbClr val="FFFF00"/>
                </a:highlight>
              </a:rPr>
              <a:t>Wellness Lead</a:t>
            </a:r>
            <a:r>
              <a:rPr lang="en-US" dirty="0">
                <a:solidFill>
                  <a:schemeClr val="bg2"/>
                </a:solidFill>
              </a:rPr>
              <a:t>], our schools Wellness Lead, so we can earn the points for your efforts</a:t>
            </a:r>
            <a:endParaRPr lang="en-US" dirty="0">
              <a:solidFill>
                <a:schemeClr val="bg2"/>
              </a:solidFill>
              <a:cs typeface="Arial"/>
            </a:endParaRPr>
          </a:p>
          <a:p>
            <a:pPr marL="685800" lvl="1" indent="-342900">
              <a:spcBef>
                <a:spcPts val="0"/>
              </a:spcBef>
              <a:buSzPts val="2200"/>
              <a:buFont typeface="Wingdings" pitchFamily="2" charset="2"/>
              <a:buChar char="q"/>
            </a:pPr>
            <a:endParaRPr lang="en-US" dirty="0">
              <a:solidFill>
                <a:schemeClr val="bg2"/>
              </a:solidFill>
            </a:endParaRPr>
          </a:p>
          <a:p>
            <a:pPr marL="685800" lvl="1" indent="-342900">
              <a:spcBef>
                <a:spcPts val="0"/>
              </a:spcBef>
              <a:buSzPts val="2200"/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  <a:cs typeface="Arial"/>
              </a:rPr>
              <a:t>All points must be documented by the Wellness Lead by </a:t>
            </a:r>
            <a:r>
              <a:rPr lang="en-US" b="1" dirty="0">
                <a:solidFill>
                  <a:schemeClr val="bg2"/>
                </a:solidFill>
                <a:cs typeface="Arial"/>
              </a:rPr>
              <a:t>noon on Friday, May 2nd </a:t>
            </a:r>
            <a:r>
              <a:rPr lang="en-US" dirty="0">
                <a:solidFill>
                  <a:schemeClr val="bg2"/>
                </a:solidFill>
                <a:cs typeface="Arial"/>
              </a:rPr>
              <a:t>to count toward our total for the year</a:t>
            </a:r>
          </a:p>
          <a:p>
            <a:pPr marL="685800" lvl="1" indent="-342900">
              <a:spcBef>
                <a:spcPts val="0"/>
              </a:spcBef>
              <a:buSzPts val="2200"/>
              <a:buFont typeface="Wingdings" pitchFamily="2" charset="2"/>
              <a:buChar char="q"/>
            </a:pPr>
            <a:endParaRPr lang="en-US" dirty="0">
              <a:solidFill>
                <a:schemeClr val="bg2"/>
              </a:solidFill>
              <a:cs typeface="Arial"/>
            </a:endParaRPr>
          </a:p>
          <a:p>
            <a:pPr marL="342900" lvl="1" indent="0">
              <a:spcBef>
                <a:spcPts val="0"/>
              </a:spcBef>
              <a:buSzPts val="2200"/>
              <a:buNone/>
            </a:pPr>
            <a:endParaRPr lang="en-US" dirty="0">
              <a:solidFill>
                <a:schemeClr val="bg2"/>
              </a:solidFill>
              <a:cs typeface="Arial"/>
            </a:endParaRPr>
          </a:p>
          <a:p>
            <a:pPr marL="685800" lvl="1" indent="-342900">
              <a:spcBef>
                <a:spcPts val="0"/>
              </a:spcBef>
              <a:buSzPts val="2200"/>
              <a:buFont typeface="Wingdings" pitchFamily="2" charset="2"/>
              <a:buChar char="q"/>
            </a:pPr>
            <a:endParaRPr lang="en-US" dirty="0">
              <a:solidFill>
                <a:srgbClr val="005288"/>
              </a:solidFill>
              <a:cs typeface="Arial"/>
            </a:endParaRPr>
          </a:p>
          <a:p>
            <a:pPr marL="342900" lvl="1" indent="0">
              <a:spcBef>
                <a:spcPts val="0"/>
              </a:spcBef>
              <a:buSzPts val="2200"/>
              <a:buNone/>
            </a:pPr>
            <a:endParaRPr lang="en-US" dirty="0">
              <a:solidFill>
                <a:srgbClr val="00A7E1"/>
              </a:solidFill>
              <a:cs typeface="Arial"/>
            </a:endParaRPr>
          </a:p>
          <a:p>
            <a:pPr marL="0" indent="0">
              <a:spcBef>
                <a:spcPts val="330"/>
              </a:spcBef>
              <a:buSzPts val="2200"/>
              <a:buNone/>
            </a:pPr>
            <a:endParaRPr lang="en-US" dirty="0">
              <a:solidFill>
                <a:srgbClr val="005288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0061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EF8D0-F474-3D65-D14E-2C85CAAF7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57" y="142983"/>
            <a:ext cx="8337317" cy="1143000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/>
              <a:t>What is the School-based Wellness Initiative</a:t>
            </a:r>
          </a:p>
        </p:txBody>
      </p:sp>
      <p:pic>
        <p:nvPicPr>
          <p:cNvPr id="5" name="Picture 7" descr="Graphic showcasing the Whole School, Whole Community, Whole Child Model. ">
            <a:hlinkClick r:id="rId3"/>
            <a:extLst>
              <a:ext uri="{FF2B5EF4-FFF2-40B4-BE49-F238E27FC236}">
                <a16:creationId xmlns:a16="http://schemas.microsoft.com/office/drawing/2014/main" id="{F91045BA-1BF9-2374-8DE8-91AFBB468D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42" y="1635966"/>
            <a:ext cx="4087031" cy="4053516"/>
          </a:xfrm>
          <a:prstGeom prst="rect">
            <a:avLst/>
          </a:prstGeom>
        </p:spPr>
      </p:pic>
      <p:pic>
        <p:nvPicPr>
          <p:cNvPr id="138" name="Picture 138" descr="A picture containing text, screenshot, font, circle&#10;&#10;Description automatically generated">
            <a:extLst>
              <a:ext uri="{FF2B5EF4-FFF2-40B4-BE49-F238E27FC236}">
                <a16:creationId xmlns:a16="http://schemas.microsoft.com/office/drawing/2014/main" id="{D6C5B351-F5DE-BC2D-7987-5558CD495E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5871" y="1636331"/>
            <a:ext cx="5270287" cy="3699511"/>
          </a:xfrm>
          <a:prstGeom prst="rect">
            <a:avLst/>
          </a:prstGeom>
        </p:spPr>
      </p:pic>
      <p:sp>
        <p:nvSpPr>
          <p:cNvPr id="139" name="TextBox 138">
            <a:extLst>
              <a:ext uri="{FF2B5EF4-FFF2-40B4-BE49-F238E27FC236}">
                <a16:creationId xmlns:a16="http://schemas.microsoft.com/office/drawing/2014/main" id="{9DEC638B-0A77-C185-B19D-4EB96DFAB7C1}"/>
              </a:ext>
            </a:extLst>
          </p:cNvPr>
          <p:cNvSpPr txBox="1"/>
          <p:nvPr/>
        </p:nvSpPr>
        <p:spPr>
          <a:xfrm>
            <a:off x="455915" y="5586572"/>
            <a:ext cx="2743200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/>
              <a:t>Photo Source: CDC WSCC Model</a:t>
            </a:r>
          </a:p>
        </p:txBody>
      </p:sp>
    </p:spTree>
    <p:extLst>
      <p:ext uri="{BB962C8B-B14F-4D97-AF65-F5344CB8AC3E}">
        <p14:creationId xmlns:p14="http://schemas.microsoft.com/office/powerpoint/2010/main" val="3701896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16586-C3F4-7EC0-E18B-A98CD503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1184"/>
            <a:ext cx="8229600" cy="1143000"/>
          </a:xfrm>
        </p:spPr>
        <p:txBody>
          <a:bodyPr/>
          <a:lstStyle/>
          <a:p>
            <a:pPr algn="ctr"/>
            <a:r>
              <a:rPr lang="en-US" sz="2800" b="1" dirty="0"/>
              <a:t>MUSC Boeing Center for Children’s Wellness State-wide Impact</a:t>
            </a:r>
            <a:r>
              <a:rPr lang="en-US" sz="3000" b="1" dirty="0"/>
              <a:t>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72B5BB-F6B1-4293-C6ED-19EE62B7F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4670"/>
            <a:ext cx="91440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91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42424-4DA2-AEEC-2778-2F86F44D7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highlight>
                  <a:srgbClr val="FFFF00"/>
                </a:highlight>
                <a:cs typeface="Arial"/>
              </a:rPr>
              <a:t>[Insert District Name]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17C86-46FF-0DD9-13BC-0EA8DC479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Arial"/>
              </a:rPr>
              <a:t>Email Program Coordinator for your district's specific </a:t>
            </a:r>
            <a:r>
              <a:rPr lang="en-US" dirty="0">
                <a:cs typeface="Arial"/>
              </a:rPr>
              <a:t>overview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71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17071-997C-EF4E-383B-55B7858A1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613" y="-2675"/>
            <a:ext cx="8229600" cy="1143000"/>
          </a:xfrm>
        </p:spPr>
        <p:txBody>
          <a:bodyPr/>
          <a:lstStyle/>
          <a:p>
            <a:pPr algn="ctr"/>
            <a:r>
              <a:rPr lang="en-US" b="1" dirty="0"/>
              <a:t>How it Works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9A9625-9E7E-3386-A2F5-D9727CBD8443}"/>
              </a:ext>
            </a:extLst>
          </p:cNvPr>
          <p:cNvSpPr txBox="1"/>
          <p:nvPr/>
        </p:nvSpPr>
        <p:spPr>
          <a:xfrm>
            <a:off x="324207" y="1059674"/>
            <a:ext cx="8512195" cy="53860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Clr>
                <a:schemeClr val="accent5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chemeClr val="bg2"/>
                </a:solidFill>
                <a:latin typeface="Arial"/>
                <a:cs typeface="Arial"/>
              </a:rPr>
              <a:t>Our school has a wellness committee that meets at least 4 times a year</a:t>
            </a:r>
            <a:endParaRPr lang="en-US" sz="2000" dirty="0">
              <a:solidFill>
                <a:schemeClr val="bg2"/>
              </a:solidFill>
              <a:cs typeface="Arial"/>
            </a:endParaRPr>
          </a:p>
          <a:p>
            <a:pPr marL="285750" indent="-285750">
              <a:buClr>
                <a:schemeClr val="accent5"/>
              </a:buClr>
              <a:buFont typeface="Wingdings" pitchFamily="2" charset="2"/>
              <a:buChar char="q"/>
            </a:pPr>
            <a:endParaRPr lang="en-US" sz="2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5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chemeClr val="bg2"/>
                </a:solidFill>
                <a:latin typeface="Arial"/>
                <a:cs typeface="Arial"/>
              </a:rPr>
              <a:t>The committee selects wellness activities and implements wellness strategies that earns our school points each year</a:t>
            </a:r>
          </a:p>
          <a:p>
            <a:pPr marL="285750" indent="-285750">
              <a:buClr>
                <a:schemeClr val="accent5"/>
              </a:buClr>
              <a:buFont typeface="Wingdings" pitchFamily="2" charset="2"/>
              <a:buChar char="q"/>
            </a:pPr>
            <a:endParaRPr lang="en-US" sz="2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5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chemeClr val="bg2"/>
                </a:solidFill>
                <a:latin typeface="Arial"/>
                <a:cs typeface="Arial"/>
              </a:rPr>
              <a:t>We must earn at least 50 points during the school year, a minimum of 1 point in each of the following categories: </a:t>
            </a:r>
            <a:endParaRPr lang="en-US" sz="2000" dirty="0">
              <a:solidFill>
                <a:schemeClr val="bg2"/>
              </a:solidFill>
              <a:cs typeface="Arial"/>
            </a:endParaRPr>
          </a:p>
          <a:p>
            <a:pPr marL="742950" lvl="1" indent="-285750">
              <a:buFont typeface="Wingdings,Sans-Serif"/>
              <a:buChar char="q"/>
            </a:pPr>
            <a:r>
              <a:rPr lang="en-US" dirty="0">
                <a:solidFill>
                  <a:schemeClr val="bg2"/>
                </a:solidFill>
                <a:cs typeface="Arial"/>
              </a:rPr>
              <a:t>Getting Started</a:t>
            </a:r>
          </a:p>
          <a:p>
            <a:pPr marL="742950" lvl="1" indent="-285750">
              <a:buFont typeface="Wingdings,Sans-Serif"/>
              <a:buChar char="q"/>
            </a:pPr>
            <a:r>
              <a:rPr lang="en-US" dirty="0">
                <a:solidFill>
                  <a:schemeClr val="bg2"/>
                </a:solidFill>
                <a:cs typeface="Arial"/>
              </a:rPr>
              <a:t>Nutrition</a:t>
            </a:r>
          </a:p>
          <a:p>
            <a:pPr marL="742950" lvl="1" indent="-285750">
              <a:buFont typeface="Wingdings,Sans-Serif"/>
              <a:buChar char="q"/>
            </a:pPr>
            <a:r>
              <a:rPr lang="en-US" dirty="0">
                <a:solidFill>
                  <a:schemeClr val="bg2"/>
                </a:solidFill>
                <a:cs typeface="Arial"/>
              </a:rPr>
              <a:t>Physical Activity</a:t>
            </a:r>
          </a:p>
          <a:p>
            <a:pPr marL="742950" lvl="1" indent="-285750">
              <a:buFont typeface="Wingdings,Sans-Serif"/>
              <a:buChar char="q"/>
            </a:pPr>
            <a:r>
              <a:rPr lang="en-US" dirty="0">
                <a:solidFill>
                  <a:schemeClr val="bg2"/>
                </a:solidFill>
                <a:cs typeface="Arial"/>
              </a:rPr>
              <a:t>Social Emotional Wellness</a:t>
            </a:r>
          </a:p>
          <a:p>
            <a:pPr marL="742950" lvl="1" indent="-285750">
              <a:buFont typeface="Wingdings,Sans-Serif"/>
              <a:buChar char="q"/>
            </a:pPr>
            <a:r>
              <a:rPr lang="en-US" dirty="0">
                <a:solidFill>
                  <a:schemeClr val="bg2"/>
                </a:solidFill>
                <a:cs typeface="Arial"/>
              </a:rPr>
              <a:t>Wellness Culture</a:t>
            </a:r>
          </a:p>
          <a:p>
            <a:pPr marL="742950" lvl="1" indent="-285750">
              <a:buFont typeface="Wingdings,Sans-Serif"/>
              <a:buChar char="q"/>
            </a:pPr>
            <a:r>
              <a:rPr lang="en-US" dirty="0">
                <a:solidFill>
                  <a:schemeClr val="bg2"/>
                </a:solidFill>
                <a:cs typeface="Arial"/>
              </a:rPr>
              <a:t>Staff Wellness </a:t>
            </a:r>
          </a:p>
          <a:p>
            <a:pPr marL="742950" lvl="1" indent="-285750">
              <a:buFont typeface="Wingdings,Sans-Serif"/>
              <a:buChar char="q"/>
            </a:pPr>
            <a:r>
              <a:rPr lang="en-US" dirty="0">
                <a:solidFill>
                  <a:schemeClr val="bg2"/>
                </a:solidFill>
                <a:cs typeface="Arial"/>
              </a:rPr>
              <a:t>Sustainability</a:t>
            </a:r>
            <a:endParaRPr lang="en-US" dirty="0">
              <a:solidFill>
                <a:schemeClr val="bg2"/>
              </a:solidFill>
            </a:endParaRPr>
          </a:p>
          <a:p>
            <a:pPr lvl="1"/>
            <a:endParaRPr lang="en-US" dirty="0">
              <a:solidFill>
                <a:schemeClr val="bg2"/>
              </a:solidFill>
              <a:cs typeface="Arial"/>
            </a:endParaRPr>
          </a:p>
          <a:p>
            <a:pPr marL="285750" indent="-285750">
              <a:buClr>
                <a:srgbClr val="EB8420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chemeClr val="bg2"/>
                </a:solidFill>
                <a:cs typeface="Arial"/>
              </a:rPr>
              <a:t>If we meet these requirements, we earn a wellness award! Help us earn an award and compete against all the other schools in our district for the grand prize. </a:t>
            </a:r>
          </a:p>
        </p:txBody>
      </p:sp>
    </p:spTree>
    <p:extLst>
      <p:ext uri="{BB962C8B-B14F-4D97-AF65-F5344CB8AC3E}">
        <p14:creationId xmlns:p14="http://schemas.microsoft.com/office/powerpoint/2010/main" val="24268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BEF1F-2ED5-A344-8070-9F484CF3D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Wellness Committee Members</a:t>
            </a:r>
            <a:br>
              <a:rPr lang="en-US" b="1" dirty="0"/>
            </a:br>
            <a:r>
              <a:rPr lang="en-US" sz="2000" b="1" dirty="0">
                <a:highlight>
                  <a:srgbClr val="FFFF00"/>
                </a:highlight>
                <a:cs typeface="Arial"/>
              </a:rPr>
              <a:t>Edit as Needed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45D992-BEB5-8CDC-DE9C-1451539C0AFA}"/>
              </a:ext>
            </a:extLst>
          </p:cNvPr>
          <p:cNvSpPr txBox="1"/>
          <p:nvPr/>
        </p:nvSpPr>
        <p:spPr>
          <a:xfrm>
            <a:off x="457200" y="1582340"/>
            <a:ext cx="7640053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Clr>
                <a:schemeClr val="accent5"/>
              </a:buClr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</a:rPr>
              <a:t>Wellness Leader: </a:t>
            </a:r>
            <a:endParaRPr lang="en-US">
              <a:solidFill>
                <a:schemeClr val="bg2"/>
              </a:solidFill>
            </a:endParaRPr>
          </a:p>
          <a:p>
            <a:pPr marL="285750" indent="-285750">
              <a:buClr>
                <a:schemeClr val="accent5"/>
              </a:buClr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</a:rPr>
              <a:t>Principal:</a:t>
            </a:r>
            <a:endParaRPr lang="en-US" dirty="0">
              <a:solidFill>
                <a:schemeClr val="bg2"/>
              </a:solidFill>
              <a:cs typeface="Arial"/>
            </a:endParaRPr>
          </a:p>
          <a:p>
            <a:pPr marL="285750" indent="-285750">
              <a:buClr>
                <a:schemeClr val="accent5"/>
              </a:buClr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</a:rPr>
              <a:t>Food Service Manager:</a:t>
            </a:r>
            <a:endParaRPr lang="en-US" dirty="0">
              <a:solidFill>
                <a:schemeClr val="bg2"/>
              </a:solidFill>
              <a:cs typeface="Arial"/>
            </a:endParaRPr>
          </a:p>
          <a:p>
            <a:pPr marL="285750" indent="-285750">
              <a:buClr>
                <a:schemeClr val="accent5"/>
              </a:buClr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</a:rPr>
              <a:t>School Nurse:</a:t>
            </a:r>
            <a:endParaRPr lang="en-US" dirty="0">
              <a:solidFill>
                <a:schemeClr val="bg2"/>
              </a:solidFill>
              <a:cs typeface="Arial"/>
            </a:endParaRPr>
          </a:p>
          <a:p>
            <a:pPr marL="285750" indent="-285750">
              <a:buClr>
                <a:schemeClr val="accent5"/>
              </a:buClr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</a:rPr>
              <a:t>School Mental Health Counselor:</a:t>
            </a:r>
            <a:endParaRPr lang="en-US" dirty="0">
              <a:solidFill>
                <a:schemeClr val="bg2"/>
              </a:solidFill>
              <a:cs typeface="Arial"/>
            </a:endParaRPr>
          </a:p>
          <a:p>
            <a:pPr marL="285750" indent="-285750">
              <a:buClr>
                <a:schemeClr val="accent5"/>
              </a:buClr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</a:rPr>
              <a:t>PE Teacher:</a:t>
            </a:r>
            <a:endParaRPr lang="en-US" dirty="0">
              <a:solidFill>
                <a:schemeClr val="bg2"/>
              </a:solidFill>
              <a:cs typeface="Arial"/>
            </a:endParaRPr>
          </a:p>
          <a:p>
            <a:pPr marL="285750" indent="-285750">
              <a:buClr>
                <a:schemeClr val="accent5"/>
              </a:buClr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</a:rPr>
              <a:t>Classroom Teacher:</a:t>
            </a:r>
            <a:endParaRPr lang="en-US" dirty="0">
              <a:solidFill>
                <a:schemeClr val="bg2"/>
              </a:solidFill>
              <a:cs typeface="Arial"/>
            </a:endParaRPr>
          </a:p>
          <a:p>
            <a:pPr marL="285750" indent="-285750">
              <a:buClr>
                <a:schemeClr val="accent5"/>
              </a:buClr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</a:rPr>
              <a:t>School Resource Officer:</a:t>
            </a:r>
            <a:endParaRPr lang="en-US" dirty="0">
              <a:solidFill>
                <a:schemeClr val="bg2"/>
              </a:solidFill>
              <a:cs typeface="Arial"/>
            </a:endParaRPr>
          </a:p>
          <a:p>
            <a:pPr marL="285750" indent="-285750">
              <a:buClr>
                <a:schemeClr val="accent5"/>
              </a:buClr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</a:rPr>
              <a:t>After-School Program Staff:</a:t>
            </a:r>
            <a:endParaRPr lang="en-US" dirty="0">
              <a:solidFill>
                <a:schemeClr val="bg2"/>
              </a:solidFill>
              <a:cs typeface="Arial"/>
            </a:endParaRPr>
          </a:p>
          <a:p>
            <a:pPr marL="285750" indent="-285750">
              <a:buClr>
                <a:schemeClr val="accent5"/>
              </a:buClr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</a:rPr>
              <a:t>Parent:</a:t>
            </a:r>
            <a:endParaRPr lang="en-US" dirty="0">
              <a:solidFill>
                <a:schemeClr val="bg2"/>
              </a:solidFill>
              <a:cs typeface="Arial"/>
            </a:endParaRPr>
          </a:p>
          <a:p>
            <a:pPr marL="285750" indent="-285750">
              <a:buClr>
                <a:schemeClr val="accent5"/>
              </a:buClr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</a:rPr>
              <a:t>Student: </a:t>
            </a:r>
            <a:endParaRPr lang="en-US" dirty="0">
              <a:solidFill>
                <a:schemeClr val="bg2"/>
              </a:solidFill>
              <a:cs typeface="Arial"/>
            </a:endParaRPr>
          </a:p>
          <a:p>
            <a:pPr marL="285750" indent="-285750">
              <a:buClr>
                <a:schemeClr val="accent5"/>
              </a:buClr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</a:rPr>
              <a:t>Health Professional: </a:t>
            </a:r>
            <a:endParaRPr lang="en-US" dirty="0">
              <a:solidFill>
                <a:schemeClr val="bg2"/>
              </a:solidFill>
              <a:cs typeface="Arial"/>
            </a:endParaRPr>
          </a:p>
          <a:p>
            <a:pPr marL="285750" indent="-285750">
              <a:buClr>
                <a:schemeClr val="accent5"/>
              </a:buClr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</a:rPr>
              <a:t>Other Staff Members: </a:t>
            </a:r>
            <a:endParaRPr lang="en-US" dirty="0">
              <a:solidFill>
                <a:schemeClr val="bg2"/>
              </a:solidFill>
              <a:cs typeface="Arial"/>
            </a:endParaRPr>
          </a:p>
          <a:p>
            <a:pPr marL="285750" indent="-285750">
              <a:buClr>
                <a:schemeClr val="accent5"/>
              </a:buClr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</a:rPr>
              <a:t>Community Member:</a:t>
            </a:r>
            <a:endParaRPr lang="en-US" dirty="0">
              <a:solidFill>
                <a:schemeClr val="bg2"/>
              </a:solidFill>
              <a:cs typeface="Arial"/>
            </a:endParaRPr>
          </a:p>
          <a:p>
            <a:pPr marL="285750" indent="-285750">
              <a:buClr>
                <a:schemeClr val="accent5"/>
              </a:buClr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</a:rPr>
              <a:t>Business or Organization Representative: </a:t>
            </a:r>
            <a:endParaRPr lang="en-US" dirty="0">
              <a:solidFill>
                <a:schemeClr val="bg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5400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EBE85-6ACE-BF32-1870-5DD66D385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Arial"/>
              </a:rPr>
              <a:t>Award Structure</a:t>
            </a:r>
            <a:endParaRPr lang="en-US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CFA70-7924-460F-A0E2-2964D05E1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4139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F4521BC-DB23-7E7A-A304-154002946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1" y="983224"/>
            <a:ext cx="6321917" cy="857250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[</a:t>
            </a:r>
            <a:r>
              <a:rPr lang="en-US" b="1" dirty="0">
                <a:highlight>
                  <a:srgbClr val="FFFF00"/>
                </a:highlight>
              </a:rPr>
              <a:t>Insert School’s Name</a:t>
            </a:r>
            <a:r>
              <a:rPr lang="en-US" b="1" dirty="0"/>
              <a:t>] </a:t>
            </a:r>
            <a:br>
              <a:rPr lang="en-US" b="1" dirty="0"/>
            </a:br>
            <a:r>
              <a:rPr lang="en-US" b="1" dirty="0"/>
              <a:t>Wellness Mission Statement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C415B7-3D86-AD88-E4E8-214465281137}"/>
              </a:ext>
            </a:extLst>
          </p:cNvPr>
          <p:cNvSpPr txBox="1"/>
          <p:nvPr/>
        </p:nvSpPr>
        <p:spPr>
          <a:xfrm>
            <a:off x="1327068" y="2469325"/>
            <a:ext cx="6724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</a:rPr>
              <a:t>[</a:t>
            </a:r>
            <a:r>
              <a:rPr lang="en-US" sz="1600" dirty="0">
                <a:solidFill>
                  <a:schemeClr val="bg2"/>
                </a:solidFill>
                <a:highlight>
                  <a:srgbClr val="FFFF00"/>
                </a:highlight>
              </a:rPr>
              <a:t>Insert School’s Wellness Committee Mission Statement here for the 24-25 School Year.]</a:t>
            </a:r>
          </a:p>
        </p:txBody>
      </p:sp>
    </p:spTree>
    <p:extLst>
      <p:ext uri="{BB962C8B-B14F-4D97-AF65-F5344CB8AC3E}">
        <p14:creationId xmlns:p14="http://schemas.microsoft.com/office/powerpoint/2010/main" val="1273639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68557-9601-462C-2A6A-F4F619C31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Wellness Committee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48F00-D277-A3FD-FEE5-ACE328EC3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Last year we earned [</a:t>
            </a:r>
            <a:r>
              <a:rPr lang="en-US" dirty="0">
                <a:highlight>
                  <a:srgbClr val="FFFF00"/>
                </a:highlight>
              </a:rPr>
              <a:t>Insert Point Number] </a:t>
            </a:r>
            <a:r>
              <a:rPr lang="en-US" dirty="0"/>
              <a:t>points and a wellness award of $[</a:t>
            </a:r>
            <a:r>
              <a:rPr lang="en-US" dirty="0">
                <a:highlight>
                  <a:srgbClr val="FFFF00"/>
                </a:highlight>
              </a:rPr>
              <a:t>Award Total</a:t>
            </a:r>
            <a:r>
              <a:rPr lang="en-US" dirty="0"/>
              <a:t>] </a:t>
            </a:r>
            <a:endParaRPr lang="en-US"/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Our Goals for this school year: </a:t>
            </a:r>
          </a:p>
          <a:p>
            <a:pPr lvl="1"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</a:rPr>
              <a:t>[</a:t>
            </a:r>
            <a:r>
              <a:rPr lang="en-US" dirty="0">
                <a:solidFill>
                  <a:schemeClr val="bg2"/>
                </a:solidFill>
                <a:highlight>
                  <a:srgbClr val="FFFF00"/>
                </a:highlight>
              </a:rPr>
              <a:t>Insert Goal</a:t>
            </a:r>
            <a:r>
              <a:rPr lang="en-US" dirty="0">
                <a:solidFill>
                  <a:schemeClr val="bg2"/>
                </a:solidFill>
              </a:rPr>
              <a:t>]</a:t>
            </a:r>
          </a:p>
          <a:p>
            <a:pPr lvl="1"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</a:rPr>
              <a:t>[</a:t>
            </a:r>
            <a:r>
              <a:rPr lang="en-US" dirty="0">
                <a:solidFill>
                  <a:schemeClr val="bg2"/>
                </a:solidFill>
                <a:highlight>
                  <a:srgbClr val="FFFF00"/>
                </a:highlight>
              </a:rPr>
              <a:t>Insert Goal</a:t>
            </a:r>
            <a:r>
              <a:rPr lang="en-US" dirty="0">
                <a:solidFill>
                  <a:schemeClr val="bg2"/>
                </a:solidFill>
              </a:rPr>
              <a:t>]</a:t>
            </a:r>
          </a:p>
          <a:p>
            <a:pPr lvl="1"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</a:rPr>
              <a:t>[</a:t>
            </a:r>
            <a:r>
              <a:rPr lang="en-US" dirty="0">
                <a:solidFill>
                  <a:schemeClr val="bg2"/>
                </a:solidFill>
                <a:highlight>
                  <a:srgbClr val="FFFF00"/>
                </a:highlight>
              </a:rPr>
              <a:t>Insert Goal</a:t>
            </a:r>
            <a:r>
              <a:rPr lang="en-US" dirty="0">
                <a:solidFill>
                  <a:schemeClr val="bg2"/>
                </a:solidFill>
              </a:rPr>
              <a:t>]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92585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Office Theme">
  <a:themeElements>
    <a:clrScheme name="MUSC Children's Health">
      <a:dk1>
        <a:srgbClr val="00A7E1"/>
      </a:dk1>
      <a:lt1>
        <a:srgbClr val="D6DE24"/>
      </a:lt1>
      <a:dk2>
        <a:srgbClr val="8AB43F"/>
      </a:dk2>
      <a:lt2>
        <a:srgbClr val="005288"/>
      </a:lt2>
      <a:accent1>
        <a:srgbClr val="D6EEF3"/>
      </a:accent1>
      <a:accent2>
        <a:srgbClr val="47BAC8"/>
      </a:accent2>
      <a:accent3>
        <a:srgbClr val="F5F3BF"/>
      </a:accent3>
      <a:accent4>
        <a:srgbClr val="F5ED30"/>
      </a:accent4>
      <a:accent5>
        <a:srgbClr val="EB8420"/>
      </a:accent5>
      <a:accent6>
        <a:srgbClr val="A1ACD7"/>
      </a:accent6>
      <a:hlink>
        <a:srgbClr val="F7B7D2"/>
      </a:hlink>
      <a:folHlink>
        <a:srgbClr val="000000"/>
      </a:folHlink>
    </a:clrScheme>
    <a:fontScheme name="MUSC_Health_web_safe_font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9" id="{F5771CDE-C7D7-014C-A516-6F8775746D1D}" vid="{1BDD0687-C560-7B49-BF8A-28C8FC58214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Childrens_Health_Template_External</Template>
  <TotalTime>1401</TotalTime>
  <Words>238</Words>
  <Application>Microsoft Office PowerPoint</Application>
  <PresentationFormat>On-screen Show (4:3)</PresentationFormat>
  <Paragraphs>52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MUSC Boeing Center for Children’s Wellness</vt:lpstr>
      <vt:lpstr>What is the School-based Wellness Initiative</vt:lpstr>
      <vt:lpstr>MUSC Boeing Center for Children’s Wellness State-wide Impact </vt:lpstr>
      <vt:lpstr>[Insert District Name] </vt:lpstr>
      <vt:lpstr>How it Works </vt:lpstr>
      <vt:lpstr>Wellness Committee Members Edit as Needed</vt:lpstr>
      <vt:lpstr>Award Structure</vt:lpstr>
      <vt:lpstr>[Insert School’s Name]  Wellness Mission Statement </vt:lpstr>
      <vt:lpstr>Wellness Committee Goals</vt:lpstr>
      <vt:lpstr>How Can You Help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Martin, Coleen T</dc:creator>
  <cp:lastModifiedBy>O'neal, Lindsay</cp:lastModifiedBy>
  <cp:revision>261</cp:revision>
  <dcterms:created xsi:type="dcterms:W3CDTF">2017-03-17T18:47:36Z</dcterms:created>
  <dcterms:modified xsi:type="dcterms:W3CDTF">2024-08-05T19:32:16Z</dcterms:modified>
</cp:coreProperties>
</file>